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9"/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4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9E31-CE25-459D-8CEB-282ABC6B4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116A4-DBE1-4B9F-999D-B0C1D3F80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E9690-F220-49E3-99E5-14A89F39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4C9B-F58F-4811-BB33-2B4C7C04F15B}" type="datetimeFigureOut">
              <a:rPr lang="en-US" smtClean="0"/>
              <a:t>5/30/20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172EB-0280-4564-B754-BC4062D9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86FD5-CAC2-4F44-A05A-18566DCC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37C8-3F5F-4FD8-8FEF-3F46AFACD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9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E578-0CF5-4DEA-ACA4-594CE60C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F8C60-3CFA-4489-978D-51533E9D3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B7ACE-FDEB-42DB-89A1-BD33B1B2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4C9B-F58F-4811-BB33-2B4C7C04F15B}" type="datetimeFigureOut">
              <a:rPr lang="en-US" smtClean="0"/>
              <a:t>5/30/20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F5785-ECF6-4435-B2BB-867A1333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B5424-4AE4-4F9F-920E-84B6E2AF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37C8-3F5F-4FD8-8FEF-3F46AFACD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D60A84-07B3-4BBC-8A25-EF9FA8DA1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521D8-4019-487E-AB2D-35B2B910B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D237C-4C42-4799-9BE1-A9433EA0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4C9B-F58F-4811-BB33-2B4C7C04F15B}" type="datetimeFigureOut">
              <a:rPr lang="en-US" smtClean="0"/>
              <a:t>5/30/20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FE5BB-4D34-4CD8-BC27-16069469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59AEF-4E22-4A14-820D-90B2B451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37C8-3F5F-4FD8-8FEF-3F46AFACD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9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5F79-59AB-4682-A439-19B6F70F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61B58-0D12-437C-A03F-7A149D51E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6FC0C-4903-4671-B88A-E53F590A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4C9B-F58F-4811-BB33-2B4C7C04F15B}" type="datetimeFigureOut">
              <a:rPr lang="en-US" smtClean="0"/>
              <a:t>5/30/20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F38C2-5E7E-41EF-B11F-919FC83A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1A90E-88A4-4369-8E0C-E78D59BE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37C8-3F5F-4FD8-8FEF-3F46AFACD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2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A4BD-BAED-4B80-BEA2-EECE7D61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5D3FB-38BC-4AE6-8984-070EABD20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FFEE9-14BD-4FB9-B7AE-67042EB9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4C9B-F58F-4811-BB33-2B4C7C04F15B}" type="datetimeFigureOut">
              <a:rPr lang="en-US" smtClean="0"/>
              <a:t>5/30/20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965C-840B-4355-AC45-3D370EE6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6F7E7-727A-4316-BDCB-EF335F59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37C8-3F5F-4FD8-8FEF-3F46AFACD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0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FF123-2695-4A05-B473-6208A1C4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D3EC4-7E78-4B81-9AF6-E6B09E1EF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71147-13F9-4DC7-B639-0A2717062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D8441-0816-4695-B256-FBC24281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4C9B-F58F-4811-BB33-2B4C7C04F15B}" type="datetimeFigureOut">
              <a:rPr lang="en-US" smtClean="0"/>
              <a:t>5/30/20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7663F-38AA-4294-92E3-AD2C8E32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5EEBE-FEA5-41DE-B26C-51458230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37C8-3F5F-4FD8-8FEF-3F46AFACD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1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6B4A-636A-4AF1-BDE6-0C535463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06D2A-00C2-44CC-BE12-5E3E36FC2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A8F4C-2DE3-43C7-A51E-807C59B72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3F5E8-3BE1-4C92-A983-2B75BA7A0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2329A-1C5E-48C5-B0C5-6A5F880A1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8E04D-EB76-45A5-B5D7-B176D8D7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4C9B-F58F-4811-BB33-2B4C7C04F15B}" type="datetimeFigureOut">
              <a:rPr lang="en-US" smtClean="0"/>
              <a:t>5/30/20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EA2666-986B-4129-965A-69A4E6B2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D9D67-5788-4D22-AB5C-AA3D1A2B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37C8-3F5F-4FD8-8FEF-3F46AFACD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2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7E41-5334-41C6-9AE9-20F21EB4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5B2C25-0709-4E10-A105-D7079C6C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4C9B-F58F-4811-BB33-2B4C7C04F15B}" type="datetimeFigureOut">
              <a:rPr lang="en-US" smtClean="0"/>
              <a:t>5/30/20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27F89-32C6-4AE4-9C22-64E89AE9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B57D4-BCA9-4692-B4CC-5EE0E99D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37C8-3F5F-4FD8-8FEF-3F46AFACD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1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ED754-BEBB-49DB-B1FC-7FE2B9D7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4C9B-F58F-4811-BB33-2B4C7C04F15B}" type="datetimeFigureOut">
              <a:rPr lang="en-US" smtClean="0"/>
              <a:t>5/30/20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B6B65-D2B6-4A70-B71D-D050B543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25BF5-5A1A-4EDB-B230-C58D5CA5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37C8-3F5F-4FD8-8FEF-3F46AFACD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2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54D5-3725-4FC5-BFFD-BA8465E7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6199F-3F02-4E3E-B8BE-749FC484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699DE-9DED-4965-B335-C22E2CF5B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8A580-ADD4-400E-A216-C9D25082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4C9B-F58F-4811-BB33-2B4C7C04F15B}" type="datetimeFigureOut">
              <a:rPr lang="en-US" smtClean="0"/>
              <a:t>5/30/20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8F564-1F12-4994-A84B-75EED0CC6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DD0B6-7AC2-46A0-B2BD-675C29B7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37C8-3F5F-4FD8-8FEF-3F46AFACD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0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B38A-A497-4538-AF78-9EF337AE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896D8-2E3D-4961-B056-C733371E6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9DCEF-7FFB-4320-A95E-EB84151E8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218E1-BA9C-41E1-9AA2-2386D25D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4C9B-F58F-4811-BB33-2B4C7C04F15B}" type="datetimeFigureOut">
              <a:rPr lang="en-US" smtClean="0"/>
              <a:t>5/30/20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27FC1-2A99-4308-94DB-3AB29948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DA955-9664-4314-8E33-B3A9F0E4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37C8-3F5F-4FD8-8FEF-3F46AFACD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6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700819-A8E2-429A-AD66-2B41C4B6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788-4E59-4B09-BF0A-B62AD97E3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39D2A-0FF7-4C87-A0F3-88E0BD0EE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4C9B-F58F-4811-BB33-2B4C7C04F15B}" type="datetimeFigureOut">
              <a:rPr lang="en-US" smtClean="0"/>
              <a:t>5/30/20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C199F-7338-4136-B574-ADC97C66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7C7D-A76F-4EC7-A0B5-8E81A1947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737C8-3F5F-4FD8-8FEF-3F46AFACD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3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1CAD-1F21-4813-B6B3-5F4616F14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96FF1-7292-43F9-8690-5DD99ECC1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10" descr="LekarInfo-logo.png">
            <a:extLst>
              <a:ext uri="{FF2B5EF4-FFF2-40B4-BE49-F238E27FC236}">
                <a16:creationId xmlns:a16="http://schemas.microsoft.com/office/drawing/2014/main" id="{C5E170B8-D09D-4F95-8AB1-72F18B6EC4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99" y="219851"/>
            <a:ext cx="2685523" cy="6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6F3CA9-48C9-0D46-901C-6FEB81839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6"/>
            <a:ext cx="12192000" cy="65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0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C510-196C-48C7-9148-92871923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rgbClr val="00B0F0"/>
                </a:solidFill>
              </a:rPr>
              <a:t>Video konsultacija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7B5C0-8C27-475B-94FB-09BE49E6A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652"/>
            <a:ext cx="10515600" cy="1422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/>
              <a:t>Video konsultaciju možete pokrenuti u zakazanom terminu, sa vašeg telefona ili računara, klikom na link koji ste dobili putem  e-</a:t>
            </a:r>
            <a:r>
              <a:rPr lang="sr-Latn-RS" sz="1800" dirty="0" err="1"/>
              <a:t>maila</a:t>
            </a:r>
            <a:r>
              <a:rPr lang="sr-Latn-RS" sz="1800" dirty="0"/>
              <a:t> ili </a:t>
            </a:r>
            <a:r>
              <a:rPr lang="sr-Latn-RS" sz="1800" dirty="0" err="1"/>
              <a:t>sms</a:t>
            </a:r>
            <a:r>
              <a:rPr lang="sr-Latn-RS" sz="1800" dirty="0"/>
              <a:t> poruke nakon čega će vam se otvoriti strana za video konsultaciju. 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C4CABD-05A5-447E-AE42-0C2FD1D9EBFE}"/>
              </a:ext>
            </a:extLst>
          </p:cNvPr>
          <p:cNvSpPr txBox="1"/>
          <p:nvPr/>
        </p:nvSpPr>
        <p:spPr>
          <a:xfrm>
            <a:off x="6096000" y="3497242"/>
            <a:ext cx="537754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U levom delu strane unesite svoje ime i kliknite na Prijava. Otvara se kamera i počinje razgovor sa pacijentom.</a:t>
            </a:r>
            <a:endParaRPr lang="en-US" dirty="0"/>
          </a:p>
        </p:txBody>
      </p:sp>
      <p:pic>
        <p:nvPicPr>
          <p:cNvPr id="7" name="Content Placeholder 10" descr="LekarInfo-logo.png">
            <a:extLst>
              <a:ext uri="{FF2B5EF4-FFF2-40B4-BE49-F238E27FC236}">
                <a16:creationId xmlns:a16="http://schemas.microsoft.com/office/drawing/2014/main" id="{78DB67EA-087C-414A-827C-F4182C19D2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7521" y="6239072"/>
            <a:ext cx="1969459" cy="50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4439DE-85E9-4848-AA37-546927CFB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0" y="2696959"/>
            <a:ext cx="5642447" cy="30249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5D12E9-A87C-E54C-9D15-C7A0D8CD4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34" y="4311549"/>
            <a:ext cx="532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919969-899C-40FF-8318-031B05F6B5F8}"/>
              </a:ext>
            </a:extLst>
          </p:cNvPr>
          <p:cNvSpPr txBox="1"/>
          <p:nvPr/>
        </p:nvSpPr>
        <p:spPr>
          <a:xfrm>
            <a:off x="5960241" y="1945215"/>
            <a:ext cx="53775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Sa desnom delu strane u delu „unesite poruku“ možete porukama da razgovarate sa pacijentom. </a:t>
            </a:r>
            <a:endParaRPr lang="en-US" dirty="0"/>
          </a:p>
        </p:txBody>
      </p:sp>
      <p:pic>
        <p:nvPicPr>
          <p:cNvPr id="13" name="Content Placeholder 10" descr="LekarInfo-logo.png">
            <a:extLst>
              <a:ext uri="{FF2B5EF4-FFF2-40B4-BE49-F238E27FC236}">
                <a16:creationId xmlns:a16="http://schemas.microsoft.com/office/drawing/2014/main" id="{139B6BE3-04F9-4198-93B0-82B32588C8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7521" y="6239072"/>
            <a:ext cx="1969459" cy="50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C2B776-1D32-B24D-A7CB-162CF78C9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4" y="1351306"/>
            <a:ext cx="5560327" cy="298095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388103-5A18-C74B-AC72-12B22F04E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40" y="2782669"/>
            <a:ext cx="5114159" cy="30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3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 descr="LekarInfo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1524001"/>
            <a:ext cx="7099249" cy="1830773"/>
          </a:xfrm>
          <a:prstGeom prst="rect">
            <a:avLst/>
          </a:prstGeom>
        </p:spPr>
      </p:pic>
      <p:pic>
        <p:nvPicPr>
          <p:cNvPr id="3" name="Picture 2" descr="top-50-2018-we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429000"/>
            <a:ext cx="2362200" cy="30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28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C9241D00DD50499C14C79CAFA89B1B" ma:contentTypeVersion="13" ma:contentTypeDescription="Create a new document." ma:contentTypeScope="" ma:versionID="83e2825f4360de862d0cdc33aaa35d42">
  <xsd:schema xmlns:xsd="http://www.w3.org/2001/XMLSchema" xmlns:xs="http://www.w3.org/2001/XMLSchema" xmlns:p="http://schemas.microsoft.com/office/2006/metadata/properties" xmlns:ns3="5134e442-ae15-427c-a3f2-91c5be7962ce" xmlns:ns4="edf7d08b-3436-4c01-a9f9-8c4d42db622b" targetNamespace="http://schemas.microsoft.com/office/2006/metadata/properties" ma:root="true" ma:fieldsID="3a8f20ecd53c01dc995e3df1a91a4f6f" ns3:_="" ns4:_="">
    <xsd:import namespace="5134e442-ae15-427c-a3f2-91c5be7962ce"/>
    <xsd:import namespace="edf7d08b-3436-4c01-a9f9-8c4d42db62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4e442-ae15-427c-a3f2-91c5be7962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7d08b-3436-4c01-a9f9-8c4d42db622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B45FFC-C488-40B5-AE19-07FA9AB9B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4e442-ae15-427c-a3f2-91c5be7962ce"/>
    <ds:schemaRef ds:uri="edf7d08b-3436-4c01-a9f9-8c4d42db62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17D5D6-90C2-403A-92E3-CC365FA4C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5261E-84DA-442D-A320-7620F90F007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76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Video konsultacija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Antic, Vladimir</dc:creator>
  <cp:lastModifiedBy>Microsoft Office User</cp:lastModifiedBy>
  <cp:revision>10</cp:revision>
  <dcterms:created xsi:type="dcterms:W3CDTF">2020-03-24T15:21:25Z</dcterms:created>
  <dcterms:modified xsi:type="dcterms:W3CDTF">2020-05-30T17:20:27Z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0x010100D0C9241D00DD50499C14C79CAFA89B1B</vt:lpwstr>
  </property>
</Properties>
</file>